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9" r:id="rId4"/>
    <p:sldId id="257" r:id="rId5"/>
    <p:sldId id="258" r:id="rId6"/>
    <p:sldId id="264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5"/>
    <p:restoredTop sz="94623"/>
  </p:normalViewPr>
  <p:slideViewPr>
    <p:cSldViewPr snapToGrid="0" snapToObjects="1">
      <p:cViewPr varScale="1">
        <p:scale>
          <a:sx n="146" d="100"/>
          <a:sy n="146" d="100"/>
        </p:scale>
        <p:origin x="176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0.png>
</file>

<file path=ppt/media/image11.png>
</file>

<file path=ppt/media/image2.png>
</file>

<file path=ppt/media/image4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573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01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794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036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7A53F-E696-F84E-8040-B25B13A204AA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A0114-47E5-4D4D-8973-9581CC4AF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Structure Factors and Identify Particle Heterogeneity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Gun Woo Park</a:t>
            </a:r>
          </a:p>
          <a:p>
            <a:r>
              <a:rPr lang="en-US" dirty="0" smtClean="0"/>
              <a:t>03 NOV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640 PURE REPULSION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8000"/>
            <a:ext cx="9927272" cy="54000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" r="43683"/>
          <a:stretch/>
        </p:blipFill>
        <p:spPr>
          <a:xfrm>
            <a:off x="7506789" y="-1"/>
            <a:ext cx="4519749" cy="490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640 GAUSSIAN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4746"/>
            <a:ext cx="9936480" cy="5473254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" r="39356"/>
          <a:stretch/>
        </p:blipFill>
        <p:spPr>
          <a:xfrm>
            <a:off x="7867448" y="0"/>
            <a:ext cx="4324551" cy="45894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4902" y="4502330"/>
            <a:ext cx="2537097" cy="190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640 FENE R11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8000"/>
            <a:ext cx="9927272" cy="54000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" r="39220"/>
          <a:stretch/>
        </p:blipFill>
        <p:spPr>
          <a:xfrm>
            <a:off x="7541623" y="1"/>
            <a:ext cx="4650377" cy="48632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4078" y="4863279"/>
            <a:ext cx="2517922" cy="188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640 FENE R06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8000"/>
            <a:ext cx="9927272" cy="540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" r="39552"/>
          <a:stretch/>
        </p:blipFill>
        <p:spPr>
          <a:xfrm>
            <a:off x="7498081" y="-1"/>
            <a:ext cx="4693920" cy="49488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3908" y="5111930"/>
            <a:ext cx="2328092" cy="174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765" y="399960"/>
            <a:ext cx="10515600" cy="1325563"/>
          </a:xfrm>
        </p:spPr>
        <p:txBody>
          <a:bodyPr/>
          <a:lstStyle/>
          <a:p>
            <a:r>
              <a:rPr lang="en-US" smtClean="0"/>
              <a:t>g(r), S(q) </a:t>
            </a:r>
            <a:r>
              <a:rPr lang="en-US" dirty="0" smtClean="0"/>
              <a:t>comparison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0926"/>
            <a:ext cx="8429897" cy="4597073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098" y="0"/>
            <a:ext cx="7015664" cy="3830225"/>
          </a:xfrm>
        </p:spPr>
      </p:pic>
    </p:spTree>
    <p:extLst>
      <p:ext uri="{BB962C8B-B14F-4D97-AF65-F5344CB8AC3E}">
        <p14:creationId xmlns:p14="http://schemas.microsoft.com/office/powerpoint/2010/main" val="1635905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 in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Identification of Equilibrium status (through structure factor, number of associations)</a:t>
            </a:r>
          </a:p>
          <a:p>
            <a:r>
              <a:rPr lang="en-US" dirty="0" smtClean="0"/>
              <a:t>Refinement and boosting the code (infrastructure)</a:t>
            </a:r>
          </a:p>
          <a:p>
            <a:r>
              <a:rPr lang="en-US" dirty="0" smtClean="0"/>
              <a:t>Parallel Monte Carlo step for associations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58</Words>
  <Application>Microsoft Macintosh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Structure Factors and Identify Particle Heterogeneity</vt:lpstr>
      <vt:lpstr>640 PURE REPULSION</vt:lpstr>
      <vt:lpstr>640 GAUSSIAN</vt:lpstr>
      <vt:lpstr>640 FENE R11</vt:lpstr>
      <vt:lpstr>640 FENE R06</vt:lpstr>
      <vt:lpstr>g(r), S(q) comparison</vt:lpstr>
      <vt:lpstr>Works in progress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Structure Factors and Identify Particle Heterogeneity</dc:title>
  <dc:creator>박근우</dc:creator>
  <cp:lastModifiedBy>박근우</cp:lastModifiedBy>
  <cp:revision>11</cp:revision>
  <dcterms:created xsi:type="dcterms:W3CDTF">2015-11-03T09:57:38Z</dcterms:created>
  <dcterms:modified xsi:type="dcterms:W3CDTF">2015-11-03T13:34:53Z</dcterms:modified>
</cp:coreProperties>
</file>

<file path=docProps/thumbnail.jpeg>
</file>